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Lato" panose="020F0502020204030203" pitchFamily="34" charset="0"/>
      <p:regular r:id="rId12"/>
    </p:embeddedFont>
    <p:embeddedFont>
      <p:font typeface="Lato Bold" panose="020F0502020204030203" pitchFamily="34" charset="0"/>
      <p:bold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09:51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 24565,'5147'621'0,"-5281"-1294"0,-4879 725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45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32 820 24575,'1724'0'0,"-1710"0"0,-1 0 0,1-1 0,-1-1 0,1 0 0,-1-1 0,0 0 0,0-1 0,0 0 0,-1-1 0,1-1 0,-1 0 0,11-7 0,-14 8 0,1 0 0,-1 1 0,1 0 0,0 0 0,0 1 0,0 1 0,0-1 0,1 2 0,10-1 0,16 0 0,45 5 0,-23-1 0,-42-1 0,-9 0 0,1-1 0,0 1 0,-1-2 0,1 1 0,-1-1 0,1 0 0,0-1 0,-1 0 0,0 0 0,1-1 0,-1 0 0,0 0 0,-1-1 0,12-7 0,-10 5 0,1 0 0,0 0 0,1 1 0,0 1 0,-1 0 0,1 0 0,1 1 0,-1 0 0,15-1 0,9 1 0,61 2 0,7 1 0,-19-12 0,-52 7 0,35-2 0,12 4 0,142-11 0,-171 8 0,-33 6 0,0-2 0,0 0 0,0-1 0,-1-1 0,1-1 0,-1 0 0,0-1 0,25-13 0,-32 14 0,0 0 0,1 0 0,0 1 0,0 0 0,0 1 0,0 0 0,20-3 0,-2 4 0,48 1 0,-71 1 0,48 2 0,-1 0 0,53-5 0,-103 3 0,-1 0 0,1 0 0,0 0 0,-1 0 0,1 0 0,0-1 0,-1 1 0,1 0 0,0-1 0,-1 0 0,1 1 0,-1-1 0,1 0 0,-1 0 0,0 0 0,1 0 0,-1 0 0,0 0 0,1 0 0,-1 0 0,0-1 0,0 1 0,0 0 0,0-1 0,0 1 0,-1-1 0,1 1 0,0-1 0,-1 1 0,1-1 0,-1 0 0,1 1 0,-1-1 0,0 0 0,1-2 0,3-12 0,-2 11 0,0 1 0,1 0 0,-1-1 0,1 1 0,0 0 0,0 0 0,5-4 0,7-10 0,-11 13 0,-1 1 0,0 0 0,0-1 0,0 1 0,-1-1 0,1 0 0,-1 0 0,0 0 0,-1 0 0,1 0 0,-1 0 0,0 0 0,0 0 0,-1-1 0,0 1 0,1 0 0,-2-1 0,1 1 0,-3-11 0,-7-62 0,7 46 0,-14-58 0,15 82 0,-1 0 0,0 0 0,0 0 0,-1 0 0,0 0 0,0 1 0,-1 0 0,1 0 0,-2 0 0,1 0 0,-11-9 0,14 15 0,1-1 0,0 1 0,-1 0 0,1 0 0,-1 0 0,1 1 0,-1-1 0,1 0 0,-1 0 0,0 1 0,1-1 0,-1 1 0,0 0 0,1-1 0,-1 1 0,0 0 0,0 0 0,1 0 0,-1 0 0,0 0 0,0 1 0,1-1 0,-4 1 0,2 1 0,0-1 0,0 1 0,0 0 0,0 0 0,0 0 0,0 1 0,1-1 0,-1 1 0,1-1 0,-1 1 0,-1 3 0,-4 6 0,1 0 0,1 1 0,0 0 0,-9 26 0,-1 23 0,13-44 0,-2 0 0,0-1 0,-1 1 0,-1-1 0,-11 21 0,13-29 0,1 0 0,0 0 0,0 0 0,1 0 0,1 1 0,-1 0 0,-1 13 0,2 5 0,1 35 0,0 7 0,-1-64 0,1 0 0,-1-1 0,1 1 0,-1-1 0,-1 1 0,1-1 0,-1 0 0,0 0 0,-5 6 0,-8 16 0,14-23 0,0-1 0,-1 1 0,1-1 0,-1 0 0,0 0 0,0 0 0,0 0 0,0-1 0,0 1 0,-1-1 0,1 0 0,-1 0 0,0 0 0,1 0 0,-1-1 0,0 0 0,0 1 0,0-1 0,0-1 0,-7 2 0,-10 0 0,0-2 0,-41-2 0,25-1 0,-175-17 0,136 11 0,63 6 0,1 0 0,0-1 0,0 0 0,0-1 0,0-1 0,1 1 0,0-2 0,0 0 0,0 0 0,1-1 0,-10-9 0,7 7 0,0-1 0,-1 2 0,0-1 0,-1 2 0,-22-10 0,-6 3 0,-88-36 0,114 43 0,-1 2 0,0 0 0,-36-6 0,42 10 0,-1 0 0,1-1 0,0 0 0,0-1 0,1 0 0,-1 0 0,1-2 0,0 1 0,0-2 0,1 1 0,-17-14 0,8 4 0,0 1 0,-1 1 0,0 0 0,-26-11 0,20 10 0,-49-35 0,48 29 0,-1 1 0,0 1 0,-51-25 0,34 22 0,32 14 0,0 1 0,0 1 0,-1 0 0,0 1 0,0 0 0,-1 2 0,-27-5 0,-194 7 0,105 4 0,57-4 0,-92 2 0,149 1 0,-1 1 0,1 1 0,0 1 0,-17 6 0,15-4 0,0-1 0,-37 6 0,-10-8 0,46-4 0,-1 1 0,1 2 0,-40 8 0,18 0 0,-1-1 0,0-3 0,-69 3 0,-135-10 0,103-2 0,77 3 0,-77-3 0,117-8 0,24 5 0,16 6 0,54 13 0,-29-6 0,59 6 0,258-6 0,-212-9 0,252 30 0,-250-7 0,292 7 0,-342-29 0,102-4 0,-117-9 0,-56 9 0,48-5 0,601 8 0,-324 3 0,-198-4 0,169 5 0,-287 0 0,-1 3 0,38 10 0,-40-8 0,1-1 0,59 5 0,-13-12-1365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53.8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29 213 24575,'28'-10'0,"-1"0"0,34 3 0,-1 4 0,84 4 0,-46 2 0,1581-3 0,-1765-4 0,0-4 0,-148-33 0,74 15 0,93 17 0,1-3 0,-72-23 0,98 22 0,-1 2 0,-1 2 0,0 1 0,0 3 0,0 1 0,-59 2 0,-397 5 0,293-4 0,181 3 0,-1 1 0,-42 9 0,26-3 0,32-7 0,1 0 0,-1 1 0,1 0 0,-9 5 0,16-8 0,-1 1 0,0-1 0,1 1 0,0 0 0,-1 0 0,1-1 0,-1 1 0,1 0 0,0 0 0,0 0 0,-1 0 0,1 1 0,0-1 0,0 0 0,0 0 0,0 1 0,0-1 0,1 0 0,-1 1 0,0-1 0,1 1 0,-1-1 0,1 1 0,-1-1 0,1 1 0,0 0 0,0-1 0,-1 1 0,1 3 0,1-4 0,0 0 0,0 1 0,0-1 0,0 1 0,0-1 0,1 0 0,-1 0 0,0 0 0,0 0 0,1 0 0,-1 0 0,1 0 0,-1 0 0,1 0 0,-1-1 0,1 1 0,-1-1 0,1 1 0,0-1 0,-1 1 0,3-1 0,41 4 0,-38-4 0,183 0 0,-120-3 0,-1 4 0,122 15 0,-26 20 0,-90-18 0,0-3 0,113 8 0,272-22 0,-198-4 0,1424 3 0,-1667-1 0,1-1 0,34-8 0,-34 5 0,1 1 0,25-1 0,444 4 0,-238 3 0,-244-2 0,0 0 0,-1-1 0,1 0 0,-1 0 0,13-4 0,-20 4 0,1 1 0,0 0 0,-1 0 0,1-1 0,0 1 0,0 0 0,-1-1 0,1 1 0,-1-1 0,1 1 0,0-1 0,-1 1 0,1-1 0,-1 1 0,1-1 0,-1 1 0,0-1 0,1 0 0,-1 1 0,0-1 0,1 0 0,-1 1 0,0-1 0,1 0 0,-1-1 0,-1 1 0,1-1 0,-1 1 0,1-1 0,-1 1 0,0-1 0,1 1 0,-1-1 0,0 1 0,0 0 0,0-1 0,0 1 0,0 0 0,0 0 0,-1 0 0,1 0 0,0 0 0,-3-1 0,-3-3 0,0 0 0,-1 1 0,0 1 0,1-1 0,-1 1 0,-1 0 0,1 1 0,0 0 0,-1 0 0,-14 0 0,-11 0 0,-48 4 0,38-1 0,-1390 3 175,763-6-1715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58.2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82 24575,'28'1'0,"0"-2"0,0-1 0,0 0 0,0-3 0,0 0 0,35-12 0,-22 4 0,0 2 0,1 2 0,0 2 0,64-4 0,176 11 0,-143 3 0,1731-1 0,-970-3 0,-716 17 0,-99-6 0,-74-8 0,0 1 0,0 0 0,0 0 0,0 1 0,-1 0 0,0 1 0,1 1 0,-2-1 0,1 2 0,-1-1 0,0 1 0,0 0 0,-1 1 0,9 10 0,-12-13 0,0 0 0,-1 1 0,0-1 0,0 1 0,0 0 0,0 0 0,-1 0 0,0 0 0,-1 1 0,1-1 0,-1 1 0,-1 0 0,1 0 0,-1-1 0,0 1 0,0 0 0,-1 0 0,0 0 0,0 0 0,-1 0 0,0 0 0,0 0 0,-1 0 0,-2 7 0,3-12 0,0 0 0,0 0 0,0 0 0,-1 0 0,1 0 0,0 0 0,-1-1 0,1 1 0,-1 0 0,0-1 0,1 1 0,-1-1 0,0 0 0,0 0 0,0 0 0,0 0 0,0 0 0,-3 1 0,0-1 0,0 0 0,0 0 0,0 0 0,0-1 0,0 0 0,0 0 0,-10-1 0,-1-2 0,0-1 0,1 0 0,-30-13 0,-14-11 0,38 17 0,-1 1 0,1 1 0,-39-10 0,42 14 0,0-1 0,0-1 0,-26-14 0,31 14 0,0 1 0,0 0 0,-1 1 0,0 0 0,0 1 0,0 1 0,-16-3 0,-261 5 0,131 4 0,135-3 0,0 1 0,-1 1 0,1 1 0,0 1 0,-40 12 0,35-8 0,-1-1 0,-63 5 0,68-10 0,-1 1 0,1 2 0,-1 0 0,-42 15 0,56-14 0,0 0 0,0-1 0,0-1 0,0 0 0,-1-1 0,0-1 0,0 0 0,1-1 0,-1 0 0,-17-1 0,-436-18 0,-1457 18-1365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1:0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296 527 24575,'-2'-86'0,"4"-91"0,-1 174 0,0-1 0,0 1 0,0-1 0,0 1 0,0 0 0,1 0 0,-1 0 0,1 0 0,0 0 0,0 0 0,0 0 0,1 0 0,-1 1 0,0-1 0,1 1 0,0 0 0,-1 0 0,4-2 0,-1 0 0,0 0 0,0 0 0,-1 0 0,0-1 0,4-5 0,-5 6 0,-1 1 0,1 0 0,0 0 0,0 0 0,0 0 0,0 0 0,1 1 0,-1-1 0,1 1 0,-1 0 0,1 0 0,0 0 0,0 1 0,6-2 0,5-1 0,1 1 0,26-1 0,-30 4 0,0-1 0,0-1 0,0 0 0,0-1 0,12-4 0,19-17 0,-36 20 0,-1-1 0,0 2 0,1-1 0,0 1 0,0 0 0,0 0 0,0 1 0,10-3 0,4 4 0,0 0 0,27 2 0,-35 1 0,0-1 0,0-1 0,0 0 0,-1-1 0,1 0 0,0-1 0,0-1 0,23-7 0,-16 1 0,0 2 0,0 1 0,1 1 0,0 0 0,0 1 0,26 0 0,132 4 0,-78 3 0,2545-3 0,-2642-1 0,0 1 0,-1 0 0,1 1 0,0-1 0,0 1 0,0 0 0,0 0 0,0 0 0,-1 0 0,1 1 0,0-1 0,-1 1 0,1 0 0,4 4 0,-1 0 0,-1 1 0,0 0 0,-1 0 0,0 0 0,6 11 0,-11-17 0,20 28 0,33 37 0,-27-35 0,-22-25 0,1 0 0,-1 1 0,0 0 0,-1 0 0,0 0 0,0 0 0,0 1 0,-1-1 0,0 1 0,-1-1 0,2 10 0,-2 1 0,0 0 0,-2 0 0,-3 29 0,4-44 0,-1 0 0,0 0 0,0 0 0,0 0 0,0-1 0,0 1 0,0 0 0,-1-1 0,1 1 0,-1-1 0,0 0 0,0 1 0,0-1 0,0 0 0,0 0 0,0 0 0,-1-1 0,1 1 0,0 0 0,-1-1 0,0 1 0,1-1 0,-1 0 0,0 0 0,1 0 0,-1 0 0,0-1 0,0 1 0,-4 0 0,-11 0 0,0 1 0,1-2 0,-34-3 0,18 0 0,-512 0 0,318 4 0,85-10 0,112 8 0,-39-6 0,-11-1 0,-520 5 0,315 5 0,-1626-2 0,1899 0 0,0 1 0,-1 0 0,1 0 0,0 1 0,-22 7 0,31-7 0,-1-1 0,1 0 0,-1 1 0,1-1 0,0 1 0,0 0 0,0 0 0,0 0 0,0 1 0,0-1 0,0 1 0,1-1 0,-1 1 0,1 0 0,0 0 0,0 0 0,0 0 0,0 1 0,0-1 0,1 0 0,0 1 0,-1-1 0,1 5 0,-3 18 0,3 0 0,0 0 0,1 1 0,2-1 0,1 0 0,0 0 0,2 0 0,17 49 0,-21-71 0,1-1 0,0 1 0,0 0 0,0-1 0,0 0 0,1 0 0,-1 1 0,1-1 0,0-1 0,0 1 0,0 0 0,0-1 0,0 1 0,1-1 0,-1 0 0,1 0 0,0-1 0,-1 1 0,1-1 0,0 0 0,0 0 0,0 0 0,5 1 0,10 0 0,1-1 0,-1-1 0,35-3 0,-8 0 0,97 4 0,75-4 0,-142-9 0,-56 7 0,1 1 0,25-1 0,487 4 0,-257 3 0,2214-2 0,-2484 0 0,-1 0 0,1 0 0,-1-1 0,1 0 0,-1 0 0,1 0 0,-1-1 0,1 1 0,-1-1 0,0-1 0,0 1 0,0-1 0,0 0 0,0 0 0,-1 0 0,0-1 0,1 1 0,-1-1 0,4-5 0,37-23 0,-36 26 0,1 0 0,-1 0 0,10-11 0,-2-2-170,-1 0-1,0-1 0,-2-1 1,-1-1-1,0 0 0,-2-1 1,12-32-1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09:56.1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24575,'75'4'0,"132"22"0,-154-14 0,0 3 0,77 32 0,-94-33 0,-29-12-273,0 2 0,0-1 0,-1 1 0,13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02.4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24575,'43'3'0,"0"1"0,76 17 0,37 5 0,-113-20 0,0 1 0,0 2 0,67 23 0,116 63 0,-212-88 0,1-1 0,0 0 0,0-1 0,0-1 0,1-1 0,-1 0 0,1-1 0,0 0 0,22-2 0,-21 1 0,0 0 0,1 2 0,-2 0 0,1 0 0,25 10 0,-21-6 0,0-2 0,41 6 0,218-8 0,-140-5 0,1615 2 0,-1736-2 0,1 0 0,34-8 0,-33 6 0,1 0 0,24-1 0,242 6 0,-261 0 0,-1 2 0,30 6 0,-28-4 0,45 3 0,-48-7-1365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06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1 164 24575,'79'2'0,"-31"-1"0,0-1 0,56-8 0,-91 6 0,-1-2 0,0 0 0,0 0 0,0-1 0,18-11 0,-19 10 0,0 0 0,0 1 0,1 0 0,-1 1 0,1 0 0,20-3 0,55 1 0,130 7 0,-77 2 0,1957-3 0,-2089 0 0,0-1 0,0 0 0,-1 0 0,1 0 0,0-1 0,0 0 0,-1-1 0,1 0 0,-1 0 0,1-1 0,-1 1 0,0-2 0,-1 1 0,1-1 0,7-7 0,-7 8 0,0 0 0,0 0 0,0 0 0,1 1 0,0 0 0,-1 0 0,1 1 0,0 0 0,0 0 0,17 0 0,8 1 0,48 4 0,-22 0 0,71-5 0,103 5 0,-153 9 0,-51-7 0,45 3 0,25-8 0,43 2 0,-123-1 0,1 2 0,0 0 0,-1 1 0,38 14 0,-50-16 0,24 11 0,1-1 0,50 11 0,-64-19 0,-1 2 0,0 0 0,-1 0 0,1 2 0,20 12 0,-15-8 0,42 17 0,-45-24 0,1-1 0,0-1 0,0-1 0,0 0 0,0-2 0,39-3 0,-26 1 0,40 3 0,-69-1 0,-1 1 0,0-1 0,0 1 0,0 0 0,0 0 0,1 1 0,-1-1 0,-1 1 0,1-1 0,0 1 0,0 0 0,-1 0 0,4 3 0,-5-4 0,-1-1 0,0 0 0,1 1 0,-1-1 0,1 1 0,-1-1 0,0 1 0,0-1 0,1 1 0,-1-1 0,0 1 0,0 0 0,0-1 0,1 1 0,-1-1 0,0 1 0,0-1 0,0 1 0,0 0 0,0-1 0,0 1 0,0-1 0,0 1 0,0 0 0,-1-1 0,1 1 0,0 0 0,-1 0 0,0 0 0,0 0 0,-1 0 0,1 0 0,0 0 0,0 0 0,0 0 0,-1-1 0,1 1 0,0-1 0,-1 1 0,1-1 0,-1 1 0,1-1 0,-1 0 0,-1 1 0,-36 4 0,0-2 0,0-2 0,-48-4 0,2 0 0,-2362 2 0,1228 2 0,1168-6-1365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20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1160 267 24575,'0'-1'0,"0"-1"0,1 1 0,-1 0 0,1 0 0,0 0 0,-1 0 0,1 0 0,0-1 0,0 1 0,0 1 0,-1-1 0,1 0 0,0 0 0,0 0 0,0 0 0,1 1 0,-1-1 0,0 0 0,0 1 0,0-1 0,0 1 0,1-1 0,-1 1 0,0 0 0,0 0 0,1-1 0,-1 1 0,2 0 0,42-5 0,-39 5 0,416-3 0,-216 6 0,-13-2 0,208-3 0,-381 0 0,0 0 0,0-2 0,0 0 0,-1-1 0,0-1 0,0-1 0,25-12 0,-27 12 0,1 1 0,0 1 0,0 0 0,0 2 0,1 0 0,22-1 0,119 6 0,-68 1 0,-36-1 0,-37-1 0,0 0 0,0 0 0,-1-2 0,1 0 0,0-2 0,0 0 0,18-5 0,-34 6 0,1 0 0,0-1 0,0 1 0,-1 0 0,0-1 0,1 0 0,-1 0 0,0 0 0,3-4 0,-3 3 0,0 1 0,0 0 0,0 0 0,0 0 0,1 0 0,-1 0 0,1 1 0,7-5 0,5 3 0,-1 1 0,1 0 0,-1 1 0,1 0 0,0 2 0,0 0 0,25 3 0,30-2 0,-46-1 0,0-2 0,0-1 0,0-1 0,-1-1 0,1-2 0,-1 0 0,31-14 0,-41 15 0,1 1 0,0 0 0,0 1 0,0 0 0,1 1 0,26-1 0,97 6 0,-56 1 0,882-3 0,-954-1 0,0 2 0,-1-1 0,1 2 0,-1-1 0,12 4 0,-18-3 0,-1-1 0,1 1 0,0-1 0,-1 1 0,1 0 0,-1 0 0,0 0 0,0 1 0,0-1 0,0 1 0,0 0 0,0 0 0,0 0 0,-1 0 0,0 0 0,3 6 0,23 28 0,-25-34 0,1 1 0,0 0 0,-1 0 0,0 1 0,0-1 0,0 1 0,-1 0 0,1-1 0,-1 1 0,0 0 0,2 10 0,-4-14 0,0 0 0,0 0 0,0 0 0,0 1 0,-1-1 0,1 0 0,0 0 0,0 0 0,-1-1 0,1 1 0,-1 0 0,1 0 0,-1 0 0,1 0 0,-1 0 0,0 0 0,1-1 0,-1 1 0,0 0 0,0 0 0,1-1 0,-1 1 0,0-1 0,0 1 0,0-1 0,0 1 0,-2 0 0,-33 8 0,13-4 0,16-2 0,-1 1 0,1 0 0,0 0 0,1 1 0,-9 7 0,11-8 0,-1 0 0,1 0 0,-1-1 0,0 1 0,-1-1 0,1 0 0,0-1 0,-1 1 0,0-1 0,1 0 0,-8 1 0,-33 1 0,0-2 0,-65-4 0,16-1 0,17 1 0,36 0 0,0 2 0,0 1 0,-73 13 0,89-7 0,-37 16 0,44-15 0,0-1 0,0-1 0,-39 8 0,-11-9 0,-117-6 0,70-1 0,-205 3 0,-315-3 0,328-25 0,155 10 0,16 2 0,-213-51 0,298 54 0,-1 3 0,-96-5 0,-110 15 0,101 2 0,-734-3 0,887 0 0,0 0 0,0 0 0,-1 1 0,1-1 0,0 1 0,0 1 0,0-1 0,0 1 0,1 0 0,-1 0 0,0 0 0,1 1 0,-1-1 0,-4 6 0,-12 4 0,0 0 0,-35 15 0,30-16 0,-32 20 0,-74 43 0,128-72 0,0 1 0,0-1 0,1 1 0,-1 0 0,1 0 0,0 0 0,-1 0 0,1 1 0,1-1 0,-1 1 0,0 0 0,1-1 0,0 1 0,0 1 0,0-1 0,1 0 0,-1 0 0,1 1 0,0-1 0,-1 6 0,0 8 0,1 0 0,1 1 0,3 31 0,0-9 0,-3-30 0,2-1 0,0 0 0,0 0 0,1 0 0,0 0 0,0 0 0,1-1 0,1 0 0,9 16 0,-12-22 0,0 0 0,1 0 0,-1 0 0,1 0 0,0 0 0,0 0 0,0-1 0,0 1 0,0-1 0,1 0 0,-1 0 0,5 2 0,-5-3 0,-1-1 0,1 1 0,-1-1 0,1 1 0,0-1 0,-1 0 0,1 0 0,-1 0 0,1 0 0,0-1 0,-1 1 0,1-1 0,-1 0 0,1 1 0,-1-1 0,1 0 0,-1-1 0,1 1 0,-1 0 0,2-2 0,2-1 0,-1 0 0,0 1 0,1-1 0,-1 1 0,1 1 0,0-1 0,0 1 0,0 0 0,1 0 0,-1 1 0,0 0 0,1 0 0,-1 0 0,0 1 0,1 0 0,-1 0 0,1 0 0,-1 1 0,1 0 0,-1 1 0,0-1 0,0 1 0,0 0 0,0 1 0,11 6 0,-5-4 0,0 0 0,1-1 0,0 0 0,-1-1 0,1 0 0,0-1 0,0 0 0,23-1 0,-5 1 0,-20 0 0,-1 0 0,1 1 0,-1 0 0,0 0 0,0 1 0,-1 1 0,19 10 0,-17-9 0,0 0 0,0 0 0,1-1 0,0-1 0,17 5 0,8-5 0,1-1 0,0-2 0,43-4 0,2 0 0,-44 2 0,-20 0 0,0 1 0,0 0 0,0 1 0,1 2 0,-2-1 0,29 9 0,-16-1 0,1-1 0,0-2 0,0-1 0,1-2 0,0-1 0,57-3 0,6 1 0,68-4 0,-40-20 0,34 21 0,-114 3 0,-1-1 0,1-2 0,-1-2 0,62-13 0,-77 8 0,-22 7 0,-1 0 0,1 0 0,-1 1 0,1-1 0,0 1 0,-1 1 0,1-1 0,0 1 0,0 0 0,7 1 0,115 11 0,206-8 0,-185-6 0,2299 2 0,-2443 0 0,1 0 0,-1 0 0,0-1 0,0 1 0,0-1 0,0 0 0,0-1 0,0 1 0,0-1 0,0 0 0,0 0 0,-1-1 0,1 0 0,7-5 0,-5 4 0,1 0 0,1 0 0,-1 1 0,0 0 0,1 1 0,-1-1 0,1 2 0,0-1 0,0 1 0,0 1 0,-1-1 0,1 2 0,10 0 0,49-4 0,-62 3 0,-1-1 0,1-1 0,-1 1 0,0-1 0,0 0 0,0 0 0,0-1 0,0 1 0,0-1 0,5-4 0,-8 6 0,0 0 0,-1-1 0,1 0 0,0 1 0,0-1 0,-1 0 0,1 0 0,-1 1 0,1-1 0,-1 0 0,0-1 0,0 1 0,0 0 0,0 0 0,0 0 0,-1-1 0,1 1 0,0 0 0,-1-1 0,0 1 0,0 0 0,0-1 0,0 1 0,0-1 0,0 1 0,-1-4 0,0 3 0,-1-1 0,1 1 0,-1 0 0,0 0 0,0 0 0,0 0 0,0 0 0,-1 0 0,1 0 0,-1 0 0,0 1 0,0 0 0,1-1 0,-2 1 0,-5-3 0,3 1 0,-96-46 0,90 46 0,-1-1 0,0 2 0,0 0 0,0 0 0,-1 1 0,-18 0 0,-693 2 0,292 2 0,-2728-2 0,3151-1 0,0 0 0,0 0 0,0-1 0,0 0 0,0-1 0,1 0 0,0-1 0,-1 0 0,1 0 0,-14-10 0,-22-10 0,22 16-1365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32.0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4884 274 24538,'-1'11'0,"-5"0"0,-4-1 0,-3 1 0,-4 0 0,-3-1 0,-4 1 0,-4-1 0,-4 0 0,-2 0 0,-5 0 0,-3 0 0,-3-1 0,-3 0 0,-4 0 0,-3 0 0,-3 0 0,-3-1 0,-2 0 0,-4 0 0,-2-1 0,-3 1 0,-2-2 0,-2 1 0,-3-1 0,-2 0 0,-1-1 0,-3 0 0,-1 0 0,-2-1 0,-1 0 0,-2 0 0,-1-1 0,-1 0 0,0-1 0,-2 0 0,0-1 0,0 0 0,-1 0 0,0-1 0,1 0 0,-1-1 0,0 0 0,1 0 0,1-1 0,0 0 0,2-1 0,0 0 0,1-1 0,2 0 0,1 0 0,2-1 0,1 0 0,3 0 0,1-1 0,2 0 0,3-1 0,1 1 0,4-2 0,2 1 0,2-1 0,4 0 0,2 0 0,3-1 0,3 0 0,3 0 0,4 0 0,3 0 0,3-1 0,3 0 0,4 0 0,4 0 0,3 0 0,4-1 0,3 1 0,5-1 0,2 0 0,5 1 0,3-1 0,4 0 0,4 0 0,4 1 0,3-1 0,5 0 0,2 1 0,5-1 0,3 1 0,4-1 0,3 1 0,4 0 0,4 0 0,3 1 0,3-1 0,3 1 0,4 0 0,3 0 0,3 0 0,3 1 0,2 0 0,4 0 0,2 1 0,2 0 0,4 0 0,1 0 0,3 1 0,2 0 0,1 1 0,3 0 0,1 0 0,2 1 0,1 0 0,2 0 0,1 1 0,0 1 0,2-1 0,0 1 0,1 1 0,1 0 0,0 0 0,-1 1 0,1 0 0,0 1 0,-1 0 0,0 0 0,0 1 0,-2 1 0,0-1 0,-1 1 0,-1 1 0,-2 0 0,-1 0 0,-2 1 0,-1 0 0,-3 0 0,-1 1 0,-2 0 0,-3 1 0,-2 0 0,-2 0 0,-3 0 0,-2 1 0,-4 0 0,-2 0 0,-3 1 0,-3 0 0,-3 0 0,-4 0 0,-3 1 0,-3-1 0,-3 1 0,-5 0 0,-2 0 0,-4 1 0,-4-1 0,-4 1 0,-3-1 0,-4 1 0,-3 0 0,-4-1 0,-5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35.3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24575,'790'0'0,"-632"13"0,-2 1 0,1013-15-1365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25.5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 0 24575,'-8'20'0,"0"-2"0,2 13 0,2 1 0,1 1 0,1 57 0,3-47 0,-8 57 0,-7-28 0,-32 99 0,1-10 0,36-104 0,2 1 0,3 0 0,6 109 0,1-45 0,-4-107 0,1 1 0,1 0 0,0 0 0,1-1 0,1 1 0,0-1 0,1 0 0,1 0 0,8 19 0,94 215 0,-91-211 0,3 0 0,43 67 0,12 21 0,-62-100 0,0 0 0,0-1 0,1 0 0,2-1 0,1-1 0,25 30 0,-37-49 0,0 0 0,1-1 0,0 1 0,0-1 0,0 0 0,0 0 0,0 0 0,0-1 0,1 0 0,-1 0 0,1 0 0,6 0 0,6 0 0,0 0 0,29-2 0,-35 0 0,0-1 0,0 1 0,0 1 0,0 0 0,0 1 0,0 0 0,0 1 0,15 6 0,-1 3 0,-12-4 0,0-1 0,1-1 0,0 0 0,0-1 0,0-1 0,1 0 0,-1-1 0,24 1 0,21-4 0,0-2 0,74-14 0,-45 7 0,1 4 0,92 7 0,-51 0 0,-69-2 0,182-6 0,-205 3 0,-1-2 0,0-2 0,0-2 0,47-17 0,16-14 0,57-20 0,-133 52 0,0 1 0,0 2 0,1 1 0,37-2 0,-31 6 0,-16 0 0,-1 0 0,0-1 0,17-3 0,-27 2 0,1 1 0,-1-1 0,0 0 0,0 0 0,0 0 0,0-1 0,0 0 0,0 0 0,-1 0 0,0 0 0,1-1 0,4-5 0,12-16 0,21-33 0,19-22 0,-50 69 0,-1-1 0,-1 0 0,0 0 0,-1-1 0,0 0 0,0 0 0,-2-1 0,9-24 0,-8 18 0,1 0 0,1 1 0,0-1 0,2 2 0,0 0 0,1 0 0,1 1 0,1 0 0,0 1 0,1 1 0,22-18 0,21-11 0,1 2 0,68-34 0,41-29 0,164-112 0,-267 175 0,100-84 0,-130 97 0,-29 24 0,1 2 0,-1-1 0,1 1 0,0 0 0,0 0 0,0 1 0,0 0 0,0 0 0,1 1 0,-1 0 0,0 0 0,1 1 0,-1-1 0,12 3 0,-12-2 0,1 1 0,0-1 0,-1-1 0,1 1 0,0-1 0,-1-1 0,1 1 0,-1-1 0,0-1 0,1 1 0,-1-1 0,0-1 0,8-4 0,9-8 0,39-20 0,-19 12 0,-30 17 0,0 1 0,0 1 0,0 0 0,26-5 0,-23 6 0,-1 0 0,-1-1 0,26-12 0,-7 1 0,0 0 0,2 2 0,38-10 0,177-54 0,-218 68 0,33-14 0,-48 16 0,1 0 0,0 2 0,0 0 0,0 1 0,1 1 0,29-2 0,17 7 0,23-1 0,-85 0 0,0-1 0,-1 0 0,1 0 0,0 0 0,-1 0 0,0-1 0,1 0 0,-1 1 0,0-1 0,0-1 0,0 1 0,0 0 0,0-1 0,0 1 0,-1-1 0,4-4 0,-2 3 0,-1 0 0,1 0 0,0 1 0,0-1 0,0 1 0,8-4 0,-11 7 0,-1-1 0,1 1 0,0-1 0,0 1 0,-1 0 0,1 0 0,0-1 0,0 1 0,0 0 0,-1 0 0,1 0 0,0 0 0,0 0 0,0 0 0,0 0 0,0 0 0,-1 0 0,1 0 0,0 1 0,0-1 0,0 0 0,-1 1 0,1-1 0,0 0 0,0 1 0,-1-1 0,1 1 0,0-1 0,-1 1 0,1-1 0,0 1 0,-1 0 0,1-1 0,-1 1 0,1 0 0,-1-1 0,1 1 0,-1 0 0,0 0 0,1-1 0,-1 1 0,0 1 0,8 39 0,-8-38 0,12 152 0,11 111 0,-12-131 0,-9-87 0,2-1 0,19 87 0,-9-74-1365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4T18:10:27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3003 16 24575,'-2935'0'0,"2930"0"-114,0 0 1,-1 0-1,1 0 0,0-1 0,0 0 1,-1 0-1,1 0 0,0-1 0,0 0 1,0 0-1,-5-3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2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Выбор признаков с использованием Gain Ratio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Оптимизация моделей машинного обучения через отбор значимых признаков.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Повышение точности, скорости и улучшение интерпретируемости моделей.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4"/>
          <p:cNvSpPr/>
          <p:nvPr/>
        </p:nvSpPr>
        <p:spPr>
          <a:xfrm>
            <a:off x="1270040" y="5776198"/>
            <a:ext cx="20637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Моторин Илья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98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Энтропия (Entropy)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Мера неопределенности в наборе данных.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2275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Оценивает однородность классов.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Формула: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H(S) = - Σ p(i) * log₂ p(i)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5985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где p(i) — вероятность класса 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9A7C982-89E0-CB78-761C-B83E155D0AB8}"/>
                  </a:ext>
                </a:extLst>
              </p14:cNvPr>
              <p14:cNvContentPartPr/>
              <p14:nvPr/>
            </p14:nvContentPartPr>
            <p14:xfrm rot="-681784">
              <a:off x="12621986" y="7833676"/>
              <a:ext cx="1853662" cy="242718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9A7C982-89E0-CB78-761C-B83E155D0A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681784">
                <a:off x="12559345" y="7770656"/>
                <a:ext cx="1979303" cy="368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6EECD9C-D4AF-56BA-C045-846B2C7D4B60}"/>
                  </a:ext>
                </a:extLst>
              </p14:cNvPr>
              <p14:cNvContentPartPr/>
              <p14:nvPr/>
            </p14:nvContentPartPr>
            <p14:xfrm>
              <a:off x="11613637" y="7136035"/>
              <a:ext cx="216360" cy="51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6EECD9C-D4AF-56BA-C045-846B2C7D4B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50997" y="7073035"/>
                <a:ext cx="342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E0D9D65B-B09A-CEAA-A22D-971AF183D397}"/>
                  </a:ext>
                </a:extLst>
              </p14:cNvPr>
              <p14:cNvContentPartPr/>
              <p14:nvPr/>
            </p14:nvContentPartPr>
            <p14:xfrm>
              <a:off x="12820357" y="7776835"/>
              <a:ext cx="1480680" cy="1051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E0D9D65B-B09A-CEAA-A22D-971AF183D3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7357" y="7713835"/>
                <a:ext cx="1606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1AAD8B3-6F09-12F5-6E12-CD3501F9A614}"/>
                  </a:ext>
                </a:extLst>
              </p14:cNvPr>
              <p14:cNvContentPartPr/>
              <p14:nvPr/>
            </p14:nvContentPartPr>
            <p14:xfrm>
              <a:off x="12659797" y="7972675"/>
              <a:ext cx="1809720" cy="990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1AAD8B3-6F09-12F5-6E12-CD3501F9A6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97157" y="7910035"/>
                <a:ext cx="1935360" cy="22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Information Gain (Прирост информации)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Снижение энтропии после разделения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Отражает важность признака для классификации.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50919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Формула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Gain(S, A) = H(S) - Σ (|Sv| / |S|) * H(Sv)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Пояснения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 — данные, A — признак, Sv — подмножество для значения v.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Gain Ratio (Отношение прироста)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Модификация Information Gain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Учитывает количество значений признака.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Предотвращает смещение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Избегает предпочтения признаков с большим числом значений.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Формула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GainRatio(S, A) = Gain(S, A) / SplitInfo(S, A)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9866"/>
            <a:ext cx="10471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Split Info (Информация о разделении)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Количество информации для разделения данных по признаку.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39928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Формула: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559856"/>
            <a:ext cx="46594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SplitInfo(S, A) = - Σ (|Sv| / |S|) * log₂(|Sv| / |S|)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72067" y="39928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E295803C-62D7-C72C-1AD5-3C6ADEEBBA00}"/>
                  </a:ext>
                </a:extLst>
              </p14:cNvPr>
              <p14:cNvContentPartPr/>
              <p14:nvPr/>
            </p14:nvContentPartPr>
            <p14:xfrm>
              <a:off x="12563317" y="7803835"/>
              <a:ext cx="2076840" cy="3232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E295803C-62D7-C72C-1AD5-3C6ADEEBB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0677" y="7740835"/>
                <a:ext cx="2202480" cy="44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Расчет Gain Ratio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3652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 расчета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GainRatio(S, Weather) = 0.420 / 0.971 ≈ 0.432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0285274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Анализ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Сравнение Gain Ratio разных признаков.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Вывод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Выбор признака с максимальным Gain Ratio.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D3B2D4D2-7576-A421-C6DD-5A59F21A93A0}"/>
                  </a:ext>
                </a:extLst>
              </p14:cNvPr>
              <p14:cNvContentPartPr/>
              <p14:nvPr/>
            </p14:nvContentPartPr>
            <p14:xfrm>
              <a:off x="12650281" y="7821834"/>
              <a:ext cx="1758552" cy="197642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D3B2D4D2-7576-A421-C6DD-5A59F21A9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87283" y="7758833"/>
                <a:ext cx="1884189" cy="323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DCA5F9E-BF71-2841-89DA-E1C9665B57FD}"/>
                  </a:ext>
                </a:extLst>
              </p14:cNvPr>
              <p14:cNvContentPartPr/>
              <p14:nvPr/>
            </p14:nvContentPartPr>
            <p14:xfrm>
              <a:off x="13084237" y="7786555"/>
              <a:ext cx="818640" cy="10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DCA5F9E-BF71-2841-89DA-E1C9665B57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597" y="7723915"/>
                <a:ext cx="94428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F15776-3280-6EEF-73D9-3D1F35DC60A0}"/>
              </a:ext>
            </a:extLst>
          </p:cNvPr>
          <p:cNvGrpSpPr/>
          <p:nvPr/>
        </p:nvGrpSpPr>
        <p:grpSpPr>
          <a:xfrm>
            <a:off x="11555317" y="7154755"/>
            <a:ext cx="2878200" cy="961560"/>
            <a:chOff x="11555317" y="7154755"/>
            <a:chExt cx="2878200" cy="9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2D4776CE-6BB8-3E57-F253-E0B135EF96E3}"/>
                    </a:ext>
                  </a:extLst>
                </p14:cNvPr>
                <p14:cNvContentPartPr/>
                <p14:nvPr/>
              </p14:nvContentPartPr>
              <p14:xfrm>
                <a:off x="11555317" y="7154755"/>
                <a:ext cx="2079360" cy="8215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2D4776CE-6BB8-3E57-F253-E0B135EF96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92677" y="7091755"/>
                  <a:ext cx="220500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0A272CC5-D4A7-4255-0491-DB3876D82F30}"/>
                    </a:ext>
                  </a:extLst>
                </p14:cNvPr>
                <p14:cNvContentPartPr/>
                <p14:nvPr/>
              </p14:nvContentPartPr>
              <p14:xfrm>
                <a:off x="12757357" y="7611235"/>
                <a:ext cx="1081440" cy="6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0A272CC5-D4A7-4255-0491-DB3876D82F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94717" y="7548595"/>
                  <a:ext cx="120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D1B13D3A-7F83-15D3-5AA6-AB8E3544D660}"/>
                    </a:ext>
                  </a:extLst>
                </p14:cNvPr>
                <p14:cNvContentPartPr/>
                <p14:nvPr/>
              </p14:nvContentPartPr>
              <p14:xfrm>
                <a:off x="12988117" y="7821115"/>
                <a:ext cx="1445400" cy="29520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D1B13D3A-7F83-15D3-5AA6-AB8E3544D6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25477" y="7758475"/>
                  <a:ext cx="1571040" cy="42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9432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 использования Gain Ratio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Возраст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Ratio: 0.25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663101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Доход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Ratio: 0.65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Кредитная история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Ratio: 0.80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663101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Образование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3101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Ratio: 0.35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AD58A1E-10E9-AD6E-93E4-7A79E45DD6C2}"/>
                  </a:ext>
                </a:extLst>
              </p14:cNvPr>
              <p14:cNvContentPartPr/>
              <p14:nvPr/>
            </p14:nvContentPartPr>
            <p14:xfrm>
              <a:off x="12913957" y="7832635"/>
              <a:ext cx="1622880" cy="777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AD58A1E-10E9-AD6E-93E4-7A79E45DD6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957" y="7769635"/>
                <a:ext cx="1748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1D05C73E-5086-CF35-B78B-17152AA612B3}"/>
                  </a:ext>
                </a:extLst>
              </p14:cNvPr>
              <p14:cNvContentPartPr/>
              <p14:nvPr/>
            </p14:nvContentPartPr>
            <p14:xfrm>
              <a:off x="12924037" y="7973755"/>
              <a:ext cx="1501200" cy="1155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1D05C73E-5086-CF35-B78B-17152AA612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1397" y="7910755"/>
                <a:ext cx="1626840" cy="24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71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60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017306" y="364974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 Ratio улучшает качество выбора признаков.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200203" y="35760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937319" y="364974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Повышает производительность и понимание моделей.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920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017306" y="526577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Применяется в различных сферах машинного обучения.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E5A5D6A0-1F3C-34C3-EDF2-138DD95DAB5F}"/>
                  </a:ext>
                </a:extLst>
              </p14:cNvPr>
              <p14:cNvContentPartPr/>
              <p14:nvPr/>
            </p14:nvContentPartPr>
            <p14:xfrm>
              <a:off x="12874357" y="7804195"/>
              <a:ext cx="1589400" cy="3056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E5A5D6A0-1F3C-34C3-EDF2-138DD95DAB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1717" y="7741555"/>
                <a:ext cx="1715040" cy="43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305</Words>
  <Application>Microsoft Office PowerPoint</Application>
  <PresentationFormat>Произвольный</PresentationFormat>
  <Paragraphs>58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Gelasio</vt:lpstr>
      <vt:lpstr>Lato</vt:lpstr>
      <vt:lpstr>Lato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Илья Моторин</cp:lastModifiedBy>
  <cp:revision>3</cp:revision>
  <dcterms:created xsi:type="dcterms:W3CDTF">2025-05-24T18:04:24Z</dcterms:created>
  <dcterms:modified xsi:type="dcterms:W3CDTF">2025-05-27T07:59:16Z</dcterms:modified>
</cp:coreProperties>
</file>